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  <p:sldId id="25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52CF6-4035-4D99-8BB2-52EB6DFE316D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98BFA-10CB-44D2-B776-D8A04320F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160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52CF6-4035-4D99-8BB2-52EB6DFE316D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98BFA-10CB-44D2-B776-D8A04320F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412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52CF6-4035-4D99-8BB2-52EB6DFE316D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98BFA-10CB-44D2-B776-D8A04320F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667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52CF6-4035-4D99-8BB2-52EB6DFE316D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98BFA-10CB-44D2-B776-D8A04320F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393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52CF6-4035-4D99-8BB2-52EB6DFE316D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98BFA-10CB-44D2-B776-D8A04320F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604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52CF6-4035-4D99-8BB2-52EB6DFE316D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98BFA-10CB-44D2-B776-D8A04320F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864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52CF6-4035-4D99-8BB2-52EB6DFE316D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98BFA-10CB-44D2-B776-D8A04320F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312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52CF6-4035-4D99-8BB2-52EB6DFE316D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98BFA-10CB-44D2-B776-D8A04320F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124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52CF6-4035-4D99-8BB2-52EB6DFE316D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98BFA-10CB-44D2-B776-D8A04320F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316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52CF6-4035-4D99-8BB2-52EB6DFE316D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98BFA-10CB-44D2-B776-D8A04320F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439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52CF6-4035-4D99-8BB2-52EB6DFE316D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98BFA-10CB-44D2-B776-D8A04320F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896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52CF6-4035-4D99-8BB2-52EB6DFE316D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C98BFA-10CB-44D2-B776-D8A04320F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259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97235" y="391885"/>
            <a:ext cx="42062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Stuart Davis</a:t>
            </a:r>
          </a:p>
        </p:txBody>
      </p:sp>
      <p:pic>
        <p:nvPicPr>
          <p:cNvPr id="1026" name="Picture 2" descr="Stuart Davis 1894–1964 | T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89" y="1161326"/>
            <a:ext cx="6010094" cy="4766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tuart Davis: A Little Matisse, a Lot of Jazz, All American - The New York  Tim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176" y="2796268"/>
            <a:ext cx="5412377" cy="2733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9967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rooklyn Muse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47" y="286526"/>
            <a:ext cx="5423612" cy="4166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tuart Davis: Drawing Workshop | Whitney Museum of American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309" y="2250615"/>
            <a:ext cx="5823945" cy="43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08372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tuart Davis, Art Galle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82" y="0"/>
            <a:ext cx="5408826" cy="4178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tuart Davis | Rapt at Rappaport&amp;#39;s (1951-1952) | Arts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3063" y="612300"/>
            <a:ext cx="4446800" cy="581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40982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9F21D88FC88EA47949F638C18862B79" ma:contentTypeVersion="13" ma:contentTypeDescription="Create a new document." ma:contentTypeScope="" ma:versionID="b368984f911128cc12ec5cf81b0ec1bb">
  <xsd:schema xmlns:xsd="http://www.w3.org/2001/XMLSchema" xmlns:xs="http://www.w3.org/2001/XMLSchema" xmlns:p="http://schemas.microsoft.com/office/2006/metadata/properties" xmlns:ns2="f66358da-708e-4f02-ba3b-7db1efeda8e3" xmlns:ns3="15643c78-5e9d-4169-b915-f3ad3138c366" targetNamespace="http://schemas.microsoft.com/office/2006/metadata/properties" ma:root="true" ma:fieldsID="de814d2631fda407914817471beccf1d" ns2:_="" ns3:_="">
    <xsd:import namespace="f66358da-708e-4f02-ba3b-7db1efeda8e3"/>
    <xsd:import namespace="15643c78-5e9d-4169-b915-f3ad3138c36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6358da-708e-4f02-ba3b-7db1efeda8e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5643c78-5e9d-4169-b915-f3ad3138c3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C62F903-C1DB-435F-8281-7A3C1B075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66358da-708e-4f02-ba3b-7db1efeda8e3"/>
    <ds:schemaRef ds:uri="15643c78-5e9d-4169-b915-f3ad3138c36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65788EF-256E-4063-A53E-9053B226F9E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476AEF3-8401-491C-94AC-3267BDFFEE66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f66358da-708e-4f02-ba3b-7db1efeda8e3"/>
    <ds:schemaRef ds:uri="15643c78-5e9d-4169-b915-f3ad3138c366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</Words>
  <Application>Microsoft Office PowerPoint</Application>
  <PresentationFormat>Widescreen</PresentationFormat>
  <Paragraphs>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Algerian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Maureen Brown</dc:creator>
  <cp:lastModifiedBy>Office</cp:lastModifiedBy>
  <cp:revision>3</cp:revision>
  <dcterms:created xsi:type="dcterms:W3CDTF">2021-12-06T14:49:41Z</dcterms:created>
  <dcterms:modified xsi:type="dcterms:W3CDTF">2022-01-13T11:39:41Z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0x01010069F21D88FC88EA47949F638C18862B79</vt:lpwstr>
  </property>
</Properties>
</file>