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64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38041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cone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9" y="2331527"/>
            <a:ext cx="4184822" cy="27898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4" t="-66086" r="44486" b="66741"/>
          <a:stretch/>
        </p:blipFill>
        <p:spPr>
          <a:xfrm>
            <a:off x="560173" y="-1812795"/>
            <a:ext cx="3616412" cy="693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cube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69" y="2173733"/>
            <a:ext cx="3313582" cy="30377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392" y="2173733"/>
            <a:ext cx="4059753" cy="303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12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1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3281252" y="5424590"/>
            <a:ext cx="2193026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cuboid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30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2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Rectangular prism</a:t>
            </a:r>
            <a:endParaRPr lang="en-GB" sz="1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14" y="2046671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19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cylinder</a:t>
            </a:r>
            <a:endParaRPr lang="en-GB" sz="1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56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circular prism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637" y="2167776"/>
            <a:ext cx="4639194" cy="304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8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triangular prism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331" y="2073922"/>
            <a:ext cx="5815804" cy="327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7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013" y="2126711"/>
            <a:ext cx="4725960" cy="315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22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swer Button"/>
          <p:cNvSpPr/>
          <p:nvPr/>
        </p:nvSpPr>
        <p:spPr>
          <a:xfrm>
            <a:off x="2543729" y="1446866"/>
            <a:ext cx="4047008" cy="547779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Click here to reveal the answer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Can you name the shape?</a:t>
            </a:r>
          </a:p>
        </p:txBody>
      </p:sp>
      <p:sp>
        <p:nvSpPr>
          <p:cNvPr id="6" name="Answer"/>
          <p:cNvSpPr/>
          <p:nvPr/>
        </p:nvSpPr>
        <p:spPr>
          <a:xfrm>
            <a:off x="2072081" y="5424590"/>
            <a:ext cx="4990305" cy="854246"/>
          </a:xfrm>
          <a:prstGeom prst="roundRect">
            <a:avLst/>
          </a:prstGeom>
          <a:solidFill>
            <a:srgbClr val="2DB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sphere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436" y="2139753"/>
            <a:ext cx="4709594" cy="313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04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F21D88FC88EA47949F638C18862B79" ma:contentTypeVersion="13" ma:contentTypeDescription="Create a new document." ma:contentTypeScope="" ma:versionID="b368984f911128cc12ec5cf81b0ec1bb">
  <xsd:schema xmlns:xsd="http://www.w3.org/2001/XMLSchema" xmlns:xs="http://www.w3.org/2001/XMLSchema" xmlns:p="http://schemas.microsoft.com/office/2006/metadata/properties" xmlns:ns2="f66358da-708e-4f02-ba3b-7db1efeda8e3" xmlns:ns3="15643c78-5e9d-4169-b915-f3ad3138c366" targetNamespace="http://schemas.microsoft.com/office/2006/metadata/properties" ma:root="true" ma:fieldsID="de814d2631fda407914817471beccf1d" ns2:_="" ns3:_="">
    <xsd:import namespace="f66358da-708e-4f02-ba3b-7db1efeda8e3"/>
    <xsd:import namespace="15643c78-5e9d-4169-b915-f3ad3138c36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358da-708e-4f02-ba3b-7db1efeda8e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643c78-5e9d-4169-b915-f3ad3138c3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5B3C259-0E9E-4E54-89BF-B15EF60A58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358da-708e-4f02-ba3b-7db1efeda8e3"/>
    <ds:schemaRef ds:uri="15643c78-5e9d-4169-b915-f3ad3138c3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3D2C91-56E8-4B36-88E3-8BCBBBAFEFC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E4DD6C-F6B2-4C1C-87B8-60D81C61F79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f66358da-708e-4f02-ba3b-7db1efeda8e3"/>
    <ds:schemaRef ds:uri="15643c78-5e9d-4169-b915-f3ad3138c366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</TotalTime>
  <Words>120</Words>
  <Application>Microsoft Office PowerPoint</Application>
  <PresentationFormat>On-screen Show (4:3)</PresentationFormat>
  <Paragraphs>27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PowerPoint Presentation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Can you name the shape?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Office</cp:lastModifiedBy>
  <cp:revision>9</cp:revision>
  <dcterms:created xsi:type="dcterms:W3CDTF">2018-11-18T11:55:21Z</dcterms:created>
  <dcterms:modified xsi:type="dcterms:W3CDTF">2022-01-12T10:35:51Z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0x01010069F21D88FC88EA47949F638C18862B79</vt:lpwstr>
  </property>
</Properties>
</file>